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2A4-2EB3-4B12-96AB-2B01DF119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0E4BE-6FB2-482D-A77F-2CA0B1E4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221F-F9ED-4766-8ECA-8BC97AA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0DA0-8E2E-4FB9-8DA9-22357146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D2790-4B8D-451C-99AD-6520844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2109B-6F8D-4B2E-9EDE-79B34EAE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D82D0-D04C-4C76-AC8F-6C07910F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8F1F6-D089-4F4F-B70F-1732AB7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2EF51-D5E6-43C8-87D6-087B9439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1A41B-2472-4003-9C9E-246D24C3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B18C7-CD70-4294-8F2E-6555739DA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3A2A-BA6C-46B8-859F-84C6358A1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43DF1-8E40-4935-B318-E2220A37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67BB5-6F56-472E-984C-2CC39E94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D8180A-4877-4DAD-AE60-CCC7701E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34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414C-D266-4018-998C-0377036B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FE114-58CF-43D3-B858-448B69B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78266-9F8D-4CCD-8FD0-D03C67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C0055-DF08-4B5C-BFDC-4A18C3E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991FD-0B5F-4B58-89E9-D4A32391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512C-A1BD-4770-9421-AA30D753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7B5413-FF99-4F50-8D1C-181C3F34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9F62-7683-48BB-A984-571488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C9EE5-0C28-4434-B4FF-326D5F1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4336-5BA2-4BC5-B6AC-B38F8107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934E-B54E-4C50-A4A4-70C31455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A4B38-8BDB-4CD0-8799-BDC555CC1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0E1AB7-AC79-4384-B07E-7E5DE162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FE848D-7FE5-48C1-9B31-9D9DA118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BAB264-845A-4C94-94E2-9E22DB8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02BB94-A9DE-4A81-832E-5525434B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0CAC-28E9-45D5-8C2C-CD1AC32A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D7225-CA6C-491C-86FA-B9D20BD0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7BAE95-A837-45DF-A5D4-A2351AB13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9C638E-608F-4987-81C7-A51CF69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8FED3-EF76-4EA6-B644-34F8AA0A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9ACA5A-B183-4B9C-A81E-E1F2F68B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0B1D1-60C9-4F88-81A3-84E911D4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30FC71-9E92-42FF-AF3C-91F9676C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D55-709C-43B2-A2BE-B8BCFA09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28D3B-8E5E-4397-AE95-E3BFC09C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C72329-4211-4D28-A517-A4AE6BB0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62D75-3A35-4618-8D94-4FCF2494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ACA6E9-72C7-4A5D-8FA1-061C28E6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8B30BA-FF05-4BD3-8154-06DCE65C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FDC91A-73F8-40F3-8751-C6E5A75A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4F388-FF07-412D-9100-B85454D6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00BDF-97B3-4AF8-8184-4FD1AC4D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DC9397-1061-46FB-AAA5-626F6800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16F68-D09D-4610-8E8F-05F3F995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E0A97-755F-4DA8-82D2-3FAE139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C59565-352B-4A47-B8CA-D142F65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BDA4-1969-44FE-8FB3-A1468287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31663-64B1-4137-9C33-2F1BDB616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509EF-190B-4989-8750-4C84F15B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80374-B565-41F5-84FE-1539BE9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4F735-4B67-4A0D-8C56-8BE7B01F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105F8-62B2-462E-9B62-BF4FD6EE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4ED06-71C8-4A05-91D1-5475EDF6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B0C94-AC57-45A6-8074-5C9B1739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752D8-D053-46D5-A55D-0A43C2206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68CB9-8F25-405C-97B1-1BE32C8F2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80378-9C34-4275-8664-3AE3207D6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0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CA7D496-78D6-152C-018E-530A73129122}"/>
              </a:ext>
            </a:extLst>
          </p:cNvPr>
          <p:cNvSpPr txBox="1">
            <a:spLocks/>
          </p:cNvSpPr>
          <p:nvPr/>
        </p:nvSpPr>
        <p:spPr>
          <a:xfrm>
            <a:off x="4037216" y="2852103"/>
            <a:ext cx="7833527" cy="789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latin typeface="Montserrat" panose="00000500000000000000" pitchFamily="2" charset="-18"/>
              </a:rPr>
              <a:t>Spr</a:t>
            </a:r>
            <a:r>
              <a:rPr lang="cs-CZ" sz="4000">
                <a:latin typeface="Montserrat" panose="00000500000000000000" pitchFamily="2" charset="-18"/>
              </a:rPr>
              <a:t>áva uživatelů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18C283-43E2-4817-F133-38DC7D41D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0" y="1486865"/>
            <a:ext cx="3405672" cy="34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5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23269CC-E8E3-4C4B-A4A1-2DB8E94A7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5867B493-F8FF-4B4C-B31A-04CECF6E3379}"/>
              </a:ext>
            </a:extLst>
          </p:cNvPr>
          <p:cNvSpPr/>
          <p:nvPr/>
        </p:nvSpPr>
        <p:spPr>
          <a:xfrm>
            <a:off x="1400991" y="4658223"/>
            <a:ext cx="4038111" cy="323680"/>
          </a:xfrm>
          <a:prstGeom prst="wedgeRoundRectCallout">
            <a:avLst>
              <a:gd name="adj1" fmla="val -57478"/>
              <a:gd name="adj2" fmla="val 3953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1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 Po přihlášení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klikn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ěte v levém menu na volbu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“U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živatelé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”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75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514F218-CA93-A256-6B81-FAD3F6444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541B806A-64BF-41DE-A4B2-688E300A8F2F}"/>
              </a:ext>
            </a:extLst>
          </p:cNvPr>
          <p:cNvSpPr/>
          <p:nvPr/>
        </p:nvSpPr>
        <p:spPr>
          <a:xfrm>
            <a:off x="3158851" y="850363"/>
            <a:ext cx="2832046" cy="305290"/>
          </a:xfrm>
          <a:prstGeom prst="wedgeRoundRectCallout">
            <a:avLst>
              <a:gd name="adj1" fmla="val -60719"/>
              <a:gd name="adj2" fmla="val -881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2. Volba pro nastavení nového uživatele.</a:t>
            </a:r>
          </a:p>
        </p:txBody>
      </p:sp>
    </p:spTree>
    <p:extLst>
      <p:ext uri="{BB962C8B-B14F-4D97-AF65-F5344CB8AC3E}">
        <p14:creationId xmlns:p14="http://schemas.microsoft.com/office/powerpoint/2010/main" val="170814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EDC7EB4-EF65-780E-15A6-4B5172B25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541B806A-64BF-41DE-A4B2-688E300A8F2F}"/>
              </a:ext>
            </a:extLst>
          </p:cNvPr>
          <p:cNvSpPr/>
          <p:nvPr/>
        </p:nvSpPr>
        <p:spPr>
          <a:xfrm>
            <a:off x="5302960" y="1147522"/>
            <a:ext cx="4952510" cy="2210532"/>
          </a:xfrm>
          <a:prstGeom prst="wedgeRoundRectCallout">
            <a:avLst>
              <a:gd name="adj1" fmla="val -56648"/>
              <a:gd name="adj2" fmla="val -2553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3. Při nastavení nového uživatele vyplňte následující údaje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:</a:t>
            </a:r>
          </a:p>
          <a:p>
            <a:endParaRPr lang="en-US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U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živatelské jméno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(doporu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čuji vyplnit e-mailovou adresu uživatele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)</a:t>
            </a: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E-mailovou adresu uživatele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Křestní jméno uživatele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Příjmení uživatele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Jako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“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Ú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rove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ň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”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 zvolte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‘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Administrátor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’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Potvrďte klikem na tlačítko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“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Vytvořit nového uživatele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”.</a:t>
            </a: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Novému uživateli následně přijde automaticky generovaný e-mail s odkazem na změnu hesla na své vlastní.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>
              <a:solidFill>
                <a:schemeClr val="tx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2568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7926CF9-50F8-2BE6-9A60-32FE4C566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541B806A-64BF-41DE-A4B2-688E300A8F2F}"/>
              </a:ext>
            </a:extLst>
          </p:cNvPr>
          <p:cNvSpPr/>
          <p:nvPr/>
        </p:nvSpPr>
        <p:spPr>
          <a:xfrm>
            <a:off x="3277090" y="1331697"/>
            <a:ext cx="4739675" cy="780881"/>
          </a:xfrm>
          <a:prstGeom prst="wedgeRoundRectCallout">
            <a:avLst>
              <a:gd name="adj1" fmla="val -59030"/>
              <a:gd name="adj2" fmla="val 45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4. Pro úpravu najeďte kurzorem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(neklikejte)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 na jméno a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 pod n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ím se zobrazí možnosti, které lze na daném uživateli provádět.</a:t>
            </a:r>
            <a:endParaRPr lang="en-US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endParaRPr lang="en-US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(Tot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éž lze provést v detailech uživatele po kliku na jméno uživatele.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)</a:t>
            </a: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251401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133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přidat obrázek do Galerie</dc:title>
  <dc:creator>Jan Šimek</dc:creator>
  <cp:lastModifiedBy>Jan Šimek</cp:lastModifiedBy>
  <cp:revision>12</cp:revision>
  <dcterms:created xsi:type="dcterms:W3CDTF">2022-01-10T16:01:44Z</dcterms:created>
  <dcterms:modified xsi:type="dcterms:W3CDTF">2022-12-31T15:40:03Z</dcterms:modified>
</cp:coreProperties>
</file>