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9D22A4-2EB3-4B12-96AB-2B01DF119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B0E4BE-6FB2-482D-A77F-2CA0B1E43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B5221F-F9ED-4766-8ECA-8BC97AA0D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7C04-A3F5-481D-8DFB-D41C40D8C41D}" type="datetimeFigureOut">
              <a:rPr lang="cs-CZ" smtClean="0"/>
              <a:t>12.02.2023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920DA0-8E2E-4FB9-8DA9-22357146D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DD2790-4B8D-451C-99AD-65208445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0255-E7E1-40D8-8384-7DEDFD2D9A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4606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32109B-6F8D-4B2E-9EDE-79B34EAE4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B5D82D0-D04C-4C76-AC8F-6C07910FD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78F1F6-D089-4F4F-B70F-1732AB7A4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7C04-A3F5-481D-8DFB-D41C40D8C41D}" type="datetimeFigureOut">
              <a:rPr lang="cs-CZ" smtClean="0"/>
              <a:t>12.02.2023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682EF51-D5E6-43C8-87D6-087B94397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41A41B-2472-4003-9C9E-246D24C3E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0255-E7E1-40D8-8384-7DEDFD2D9A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8278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10B18C7-CD70-4294-8F2E-6555739DA3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0A53A2A-BA6C-46B8-859F-84C6358A1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E43DF1-8E40-4935-B318-E2220A37C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7C04-A3F5-481D-8DFB-D41C40D8C41D}" type="datetimeFigureOut">
              <a:rPr lang="cs-CZ" smtClean="0"/>
              <a:t>12.02.2023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B67BB5-6F56-472E-984C-2CC39E94C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D8180A-4877-4DAD-AE60-CCC7701E0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0255-E7E1-40D8-8384-7DEDFD2D9A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434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91414C-D266-4018-998C-0377036B7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8FE114-58CF-43D3-B858-448B69B45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F78266-9F8D-4CCD-8FD0-D03C677BD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7C04-A3F5-481D-8DFB-D41C40D8C41D}" type="datetimeFigureOut">
              <a:rPr lang="cs-CZ" smtClean="0"/>
              <a:t>12.02.2023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CC0055-DF08-4B5C-BFDC-4A18C3E2E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9991FD-0B5F-4B58-89E9-D4A32391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0255-E7E1-40D8-8384-7DEDFD2D9A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9178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B9512C-A1BD-4770-9421-AA30D753B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77B5413-FF99-4F50-8D1C-181C3F34E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719F62-7683-48BB-A984-571488599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7C04-A3F5-481D-8DFB-D41C40D8C41D}" type="datetimeFigureOut">
              <a:rPr lang="cs-CZ" smtClean="0"/>
              <a:t>12.02.2023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7C9EE5-0C28-4434-B4FF-326D5F120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C84336-5BA2-4BC5-B6AC-B38F81078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0255-E7E1-40D8-8384-7DEDFD2D9A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772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A1934E-B54E-4C50-A4A4-70C314552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FA4B38-8BDB-4CD0-8799-BDC555CC1E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50E1AB7-AC79-4384-B07E-7E5DE1624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BFE848D-7FE5-48C1-9B31-9D9DA118D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7C04-A3F5-481D-8DFB-D41C40D8C41D}" type="datetimeFigureOut">
              <a:rPr lang="cs-CZ" smtClean="0"/>
              <a:t>12.02.2023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5BAB264-845A-4C94-94E2-9E22DB89E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202BB94-A9DE-4A81-832E-5525434BE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0255-E7E1-40D8-8384-7DEDFD2D9A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975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9F0CAC-28E9-45D5-8C2C-CD1AC32A1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ADD7225-CA6C-491C-86FA-B9D20BD0D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27BAE95-A837-45DF-A5D4-A2351AB13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D9C638E-608F-4987-81C7-A51CF69FF0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E68FED3-EF76-4EA6-B644-34F8AA0AF6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99ACA5A-B183-4B9C-A81E-E1F2F68BD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7C04-A3F5-481D-8DFB-D41C40D8C41D}" type="datetimeFigureOut">
              <a:rPr lang="cs-CZ" smtClean="0"/>
              <a:t>12.02.2023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370B1D1-60C9-4F88-81A3-84E911D49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D30FC71-9E92-42FF-AF3C-91F9676C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0255-E7E1-40D8-8384-7DEDFD2D9A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888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39BD55-709C-43B2-A2BE-B8BCFA09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3728D3B-8E5E-4397-AE95-E3BFC09CB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7C04-A3F5-481D-8DFB-D41C40D8C41D}" type="datetimeFigureOut">
              <a:rPr lang="cs-CZ" smtClean="0"/>
              <a:t>12.02.2023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BC72329-4211-4D28-A517-A4AE6BB08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3562D75-3A35-4618-8D94-4FCF24943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0255-E7E1-40D8-8384-7DEDFD2D9A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7968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0ACA6E9-72C7-4A5D-8FA1-061C28E6A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7C04-A3F5-481D-8DFB-D41C40D8C41D}" type="datetimeFigureOut">
              <a:rPr lang="cs-CZ" smtClean="0"/>
              <a:t>12.02.2023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38B30BA-FF05-4BD3-8154-06DCE65C9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6FDC91A-73F8-40F3-8751-C6E5A75A6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0255-E7E1-40D8-8384-7DEDFD2D9A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179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B4F388-FF07-412D-9100-B85454D60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F00BDF-97B3-4AF8-8184-4FD1AC4D3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BDC9397-1061-46FB-AAA5-626F68007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1116F68-D09D-4610-8E8F-05F3F9953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7C04-A3F5-481D-8DFB-D41C40D8C41D}" type="datetimeFigureOut">
              <a:rPr lang="cs-CZ" smtClean="0"/>
              <a:t>12.02.2023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60E0A97-755F-4DA8-82D2-3FAE1397D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5C59565-352B-4A47-B8CA-D142F6589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0255-E7E1-40D8-8384-7DEDFD2D9A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887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70BDA4-1969-44FE-8FB3-A14682878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AB31663-64B1-4137-9C33-2F1BDB616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7A509EF-190B-4989-8750-4C84F15B0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BC80374-B565-41F5-84FE-1539BE918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7C04-A3F5-481D-8DFB-D41C40D8C41D}" type="datetimeFigureOut">
              <a:rPr lang="cs-CZ" smtClean="0"/>
              <a:t>12.02.2023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0D4F735-4B67-4A0D-8C56-8BE7B01F7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92105F8-62B2-462E-9B62-BF4FD6EE0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0255-E7E1-40D8-8384-7DEDFD2D9A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545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C4ED06-71C8-4A05-91D1-5475EDF6B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1B0C94-AC57-45A6-8074-5C9B1739D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9752D8-D053-46D5-A55D-0A43C2206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A7C04-A3F5-481D-8DFB-D41C40D8C41D}" type="datetimeFigureOut">
              <a:rPr lang="cs-CZ" smtClean="0"/>
              <a:t>12.02.2023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368CB9-8F25-405C-97B1-1BE32C8F2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080378-9C34-4275-8664-3AE3207D6E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C0255-E7E1-40D8-8384-7DEDFD2D9A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690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9CA7D496-78D6-152C-018E-530A73129122}"/>
              </a:ext>
            </a:extLst>
          </p:cNvPr>
          <p:cNvSpPr txBox="1">
            <a:spLocks/>
          </p:cNvSpPr>
          <p:nvPr/>
        </p:nvSpPr>
        <p:spPr>
          <a:xfrm>
            <a:off x="4037216" y="2852103"/>
            <a:ext cx="7833527" cy="7897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>
                <a:latin typeface="Montserrat" panose="00000500000000000000" pitchFamily="2" charset="-18"/>
              </a:rPr>
              <a:t>Spr</a:t>
            </a:r>
            <a:r>
              <a:rPr lang="cs-CZ" sz="4000">
                <a:latin typeface="Montserrat" panose="00000500000000000000" pitchFamily="2" charset="-18"/>
              </a:rPr>
              <a:t>áva galerie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B18C283-43E2-4817-F133-38DC7D41D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0" y="1486865"/>
            <a:ext cx="3405672" cy="3405672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A0818C7-00D9-2F94-10C6-80D197219BB4}"/>
              </a:ext>
            </a:extLst>
          </p:cNvPr>
          <p:cNvSpPr txBox="1"/>
          <p:nvPr/>
        </p:nvSpPr>
        <p:spPr>
          <a:xfrm>
            <a:off x="4037216" y="3730660"/>
            <a:ext cx="7664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/>
              <a:t>Galerie na jednotlivých stránkách filtrují obrázky z galerie pro stránku Home Page nebo stránku Historie. Pro fiultraci slouží odpovídající příznak na úrovni každého obrázku, který se podle toho následně zobrazí</a:t>
            </a:r>
            <a:r>
              <a:rPr lang="en-US"/>
              <a:t>/</a:t>
            </a:r>
            <a:r>
              <a:rPr lang="cs-CZ"/>
              <a:t>nezobrazí v galerii na Home Page a</a:t>
            </a:r>
            <a:r>
              <a:rPr lang="en-US"/>
              <a:t>/</a:t>
            </a:r>
            <a:r>
              <a:rPr lang="cs-CZ"/>
              <a:t>nebo v Historii.</a:t>
            </a:r>
          </a:p>
        </p:txBody>
      </p:sp>
    </p:spTree>
    <p:extLst>
      <p:ext uri="{BB962C8B-B14F-4D97-AF65-F5344CB8AC3E}">
        <p14:creationId xmlns:p14="http://schemas.microsoft.com/office/powerpoint/2010/main" val="1426051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0DE4E94-9F0F-E567-F51C-1DC75B809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14" y="0"/>
            <a:ext cx="11351172" cy="6858000"/>
          </a:xfrm>
          <a:prstGeom prst="rect">
            <a:avLst/>
          </a:prstGeom>
        </p:spPr>
      </p:pic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5867B493-F8FF-4B4C-B31A-04CECF6E3379}"/>
              </a:ext>
            </a:extLst>
          </p:cNvPr>
          <p:cNvSpPr/>
          <p:nvPr/>
        </p:nvSpPr>
        <p:spPr>
          <a:xfrm>
            <a:off x="3917732" y="1720089"/>
            <a:ext cx="5249916" cy="439786"/>
          </a:xfrm>
          <a:prstGeom prst="wedgeRoundRectCallout">
            <a:avLst>
              <a:gd name="adj1" fmla="val -38303"/>
              <a:gd name="adj2" fmla="val 12886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11. Obrázek se poté zobrazí v příslušné galerii na obrazovce, kterou jste zvolili. Upravit nebo smazat obrázek je kdykoliv možné obdobným způsobem.</a:t>
            </a:r>
          </a:p>
        </p:txBody>
      </p:sp>
    </p:spTree>
    <p:extLst>
      <p:ext uri="{BB962C8B-B14F-4D97-AF65-F5344CB8AC3E}">
        <p14:creationId xmlns:p14="http://schemas.microsoft.com/office/powerpoint/2010/main" val="1250789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2E7864E-087C-E4AB-8AAA-4EAB05D3D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14" y="0"/>
            <a:ext cx="11351172" cy="6858000"/>
          </a:xfrm>
          <a:prstGeom prst="rect">
            <a:avLst/>
          </a:prstGeom>
        </p:spPr>
      </p:pic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5867B493-F8FF-4B4C-B31A-04CECF6E3379}"/>
              </a:ext>
            </a:extLst>
          </p:cNvPr>
          <p:cNvSpPr/>
          <p:nvPr/>
        </p:nvSpPr>
        <p:spPr>
          <a:xfrm>
            <a:off x="1542880" y="2119974"/>
            <a:ext cx="3998699" cy="292150"/>
          </a:xfrm>
          <a:prstGeom prst="wedgeRoundRectCallout">
            <a:avLst>
              <a:gd name="adj1" fmla="val -57478"/>
              <a:gd name="adj2" fmla="val 3953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1. Po přihlášení klikněte v levém menu na volbu 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“P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ortfolio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”.</a:t>
            </a:r>
            <a:endParaRPr lang="cs-CZ" sz="1000">
              <a:solidFill>
                <a:schemeClr val="tx1"/>
              </a:solidFill>
              <a:latin typeface="Montserrat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842753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DBF335C-EB56-872D-8D81-FD4D783DA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14" y="0"/>
            <a:ext cx="11351172" cy="6858000"/>
          </a:xfrm>
          <a:prstGeom prst="rect">
            <a:avLst/>
          </a:prstGeom>
        </p:spPr>
      </p:pic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5867B493-F8FF-4B4C-B31A-04CECF6E3379}"/>
              </a:ext>
            </a:extLst>
          </p:cNvPr>
          <p:cNvSpPr/>
          <p:nvPr/>
        </p:nvSpPr>
        <p:spPr>
          <a:xfrm>
            <a:off x="2176130" y="1002647"/>
            <a:ext cx="5269518" cy="474569"/>
          </a:xfrm>
          <a:prstGeom prst="wedgeRoundRectCallout">
            <a:avLst>
              <a:gd name="adj1" fmla="val -19701"/>
              <a:gd name="adj2" fmla="val 9840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2. Portfolio obsahuje seznam obrázků v galeriích. Položky obsahují informaci k jakým galeriím je obrázek přiřazen. Dále k jakém týmům je přiřazen.</a:t>
            </a:r>
          </a:p>
        </p:txBody>
      </p:sp>
      <p:sp>
        <p:nvSpPr>
          <p:cNvPr id="6" name="Řečová bublina: obdélníkový bublinový popisek se zakulacenými rohy 5">
            <a:extLst>
              <a:ext uri="{FF2B5EF4-FFF2-40B4-BE49-F238E27FC236}">
                <a16:creationId xmlns:a16="http://schemas.microsoft.com/office/drawing/2014/main" id="{6EAFCCCF-9792-43ED-89FF-5F99F73E9976}"/>
              </a:ext>
            </a:extLst>
          </p:cNvPr>
          <p:cNvSpPr/>
          <p:nvPr/>
        </p:nvSpPr>
        <p:spPr>
          <a:xfrm>
            <a:off x="6561082" y="3429000"/>
            <a:ext cx="4127939" cy="581185"/>
          </a:xfrm>
          <a:prstGeom prst="wedgeRoundRectCallout">
            <a:avLst>
              <a:gd name="adj1" fmla="val -60011"/>
              <a:gd name="adj2" fmla="val -309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Přiřazení obrázku do galerie. Galerie rozeznáváme dvě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“Galerie na Homepage” je galerie na domovsk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é stránce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;</a:t>
            </a:r>
            <a:endParaRPr lang="cs-CZ" sz="1000">
              <a:solidFill>
                <a:schemeClr val="tx1"/>
              </a:solidFill>
              <a:latin typeface="Montserrat" panose="00000500000000000000" pitchFamily="2" charset="-1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„Galerie v historii“ je galerie na stránce historie klubu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.</a:t>
            </a:r>
            <a:endParaRPr lang="cs-CZ" sz="1000">
              <a:solidFill>
                <a:schemeClr val="tx1"/>
              </a:solidFill>
              <a:latin typeface="Montserrat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478381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0E995C3-64C8-73EC-8063-A93EC2AF7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14" y="0"/>
            <a:ext cx="11351172" cy="6858000"/>
          </a:xfrm>
          <a:prstGeom prst="rect">
            <a:avLst/>
          </a:prstGeom>
        </p:spPr>
      </p:pic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5867B493-F8FF-4B4C-B31A-04CECF6E3379}"/>
              </a:ext>
            </a:extLst>
          </p:cNvPr>
          <p:cNvSpPr/>
          <p:nvPr/>
        </p:nvSpPr>
        <p:spPr>
          <a:xfrm>
            <a:off x="2909225" y="890753"/>
            <a:ext cx="4839525" cy="264407"/>
          </a:xfrm>
          <a:prstGeom prst="wedgeRoundRectCallout">
            <a:avLst>
              <a:gd name="adj1" fmla="val -59733"/>
              <a:gd name="adj2" fmla="val -1926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3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. P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ro p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řidání nového obrázku do galerie klikněte na tlačítko 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“Add New”.</a:t>
            </a:r>
            <a:endParaRPr lang="cs-CZ" sz="1000">
              <a:solidFill>
                <a:schemeClr val="tx1"/>
              </a:solidFill>
              <a:latin typeface="Montserrat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7548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24BF9DEA-58C6-B295-A4F7-D0890EEFE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14" y="0"/>
            <a:ext cx="11351172" cy="6858000"/>
          </a:xfrm>
          <a:prstGeom prst="rect">
            <a:avLst/>
          </a:prstGeom>
        </p:spPr>
      </p:pic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5867B493-F8FF-4B4C-B31A-04CECF6E3379}"/>
              </a:ext>
            </a:extLst>
          </p:cNvPr>
          <p:cNvSpPr/>
          <p:nvPr/>
        </p:nvSpPr>
        <p:spPr>
          <a:xfrm>
            <a:off x="2262839" y="670035"/>
            <a:ext cx="5840637" cy="264407"/>
          </a:xfrm>
          <a:prstGeom prst="wedgeRoundRectCallout">
            <a:avLst>
              <a:gd name="adj1" fmla="val -47529"/>
              <a:gd name="adj2" fmla="val 15662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4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. 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Vypl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ňte název fotografie. 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(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Název bude vidět na stránce po najetí na náhled fotografii.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)</a:t>
            </a:r>
            <a:endParaRPr lang="cs-CZ" sz="1000">
              <a:solidFill>
                <a:schemeClr val="tx1"/>
              </a:solidFill>
              <a:latin typeface="Montserrat" panose="00000500000000000000" pitchFamily="2" charset="-18"/>
            </a:endParaRPr>
          </a:p>
        </p:txBody>
      </p:sp>
      <p:sp>
        <p:nvSpPr>
          <p:cNvPr id="6" name="Řečová bublina: obdélníkový bublinový popisek se zakulacenými rohy 5">
            <a:extLst>
              <a:ext uri="{FF2B5EF4-FFF2-40B4-BE49-F238E27FC236}">
                <a16:creationId xmlns:a16="http://schemas.microsoft.com/office/drawing/2014/main" id="{60588193-D55F-4BBE-94F0-1EC3AF11D760}"/>
              </a:ext>
            </a:extLst>
          </p:cNvPr>
          <p:cNvSpPr/>
          <p:nvPr/>
        </p:nvSpPr>
        <p:spPr>
          <a:xfrm>
            <a:off x="6921063" y="5063359"/>
            <a:ext cx="2924503" cy="264407"/>
          </a:xfrm>
          <a:prstGeom prst="wedgeRoundRectCallout">
            <a:avLst>
              <a:gd name="adj1" fmla="val 52852"/>
              <a:gd name="adj2" fmla="val 2843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5. Klikněte na „Zvolit náhledový obrázek“.</a:t>
            </a:r>
          </a:p>
        </p:txBody>
      </p:sp>
    </p:spTree>
    <p:extLst>
      <p:ext uri="{BB962C8B-B14F-4D97-AF65-F5344CB8AC3E}">
        <p14:creationId xmlns:p14="http://schemas.microsoft.com/office/powerpoint/2010/main" val="154434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EA1D794-F73C-8FDD-B91D-DC82DEE50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14" y="0"/>
            <a:ext cx="11351172" cy="6858000"/>
          </a:xfrm>
          <a:prstGeom prst="rect">
            <a:avLst/>
          </a:prstGeom>
        </p:spPr>
      </p:pic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5867B493-F8FF-4B4C-B31A-04CECF6E3379}"/>
              </a:ext>
            </a:extLst>
          </p:cNvPr>
          <p:cNvSpPr/>
          <p:nvPr/>
        </p:nvSpPr>
        <p:spPr>
          <a:xfrm>
            <a:off x="1277494" y="433552"/>
            <a:ext cx="6755037" cy="264407"/>
          </a:xfrm>
          <a:prstGeom prst="wedgeRoundRectCallout">
            <a:avLst>
              <a:gd name="adj1" fmla="val -48869"/>
              <a:gd name="adj2" fmla="val 21625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6. Pokud již máte obrázek nahraný, pouze jej označte. Jinak klikněte na záložku „Nahrávání souborů“.</a:t>
            </a:r>
          </a:p>
        </p:txBody>
      </p:sp>
    </p:spTree>
    <p:extLst>
      <p:ext uri="{BB962C8B-B14F-4D97-AF65-F5344CB8AC3E}">
        <p14:creationId xmlns:p14="http://schemas.microsoft.com/office/powerpoint/2010/main" val="1698776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65F338D-1537-1457-1F9B-A8B413B72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14" y="0"/>
            <a:ext cx="11351172" cy="6858000"/>
          </a:xfrm>
          <a:prstGeom prst="rect">
            <a:avLst/>
          </a:prstGeom>
        </p:spPr>
      </p:pic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5867B493-F8FF-4B4C-B31A-04CECF6E3379}"/>
              </a:ext>
            </a:extLst>
          </p:cNvPr>
          <p:cNvSpPr/>
          <p:nvPr/>
        </p:nvSpPr>
        <p:spPr>
          <a:xfrm>
            <a:off x="6522157" y="2673903"/>
            <a:ext cx="5249429" cy="264407"/>
          </a:xfrm>
          <a:prstGeom prst="wedgeRoundRectCallout">
            <a:avLst>
              <a:gd name="adj1" fmla="val -48869"/>
              <a:gd name="adj2" fmla="val 21625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7. Klikněte na 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“Vybrat soubory” NEBO na obrazovku my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ší přetáhněte obrázek.</a:t>
            </a:r>
          </a:p>
        </p:txBody>
      </p:sp>
    </p:spTree>
    <p:extLst>
      <p:ext uri="{BB962C8B-B14F-4D97-AF65-F5344CB8AC3E}">
        <p14:creationId xmlns:p14="http://schemas.microsoft.com/office/powerpoint/2010/main" val="2292112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FF25081-2FF8-A922-6798-82CA53ADC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14" y="0"/>
            <a:ext cx="11351172" cy="6858000"/>
          </a:xfrm>
          <a:prstGeom prst="rect">
            <a:avLst/>
          </a:prstGeom>
        </p:spPr>
      </p:pic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5867B493-F8FF-4B4C-B31A-04CECF6E3379}"/>
              </a:ext>
            </a:extLst>
          </p:cNvPr>
          <p:cNvSpPr/>
          <p:nvPr/>
        </p:nvSpPr>
        <p:spPr>
          <a:xfrm>
            <a:off x="7528034" y="6244793"/>
            <a:ext cx="2885089" cy="313663"/>
          </a:xfrm>
          <a:prstGeom prst="wedgeRoundRectCallout">
            <a:avLst>
              <a:gd name="adj1" fmla="val 55266"/>
              <a:gd name="adj2" fmla="val 2274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9. Klikněte na „Zvolit náhledový obrázek“.</a:t>
            </a:r>
          </a:p>
        </p:txBody>
      </p:sp>
      <p:sp>
        <p:nvSpPr>
          <p:cNvPr id="6" name="Řečová bublina: obdélníkový bublinový popisek se zakulacenými rohy 5">
            <a:extLst>
              <a:ext uri="{FF2B5EF4-FFF2-40B4-BE49-F238E27FC236}">
                <a16:creationId xmlns:a16="http://schemas.microsoft.com/office/drawing/2014/main" id="{CDAD41BB-7EBB-4836-B997-21E72B34D23B}"/>
              </a:ext>
            </a:extLst>
          </p:cNvPr>
          <p:cNvSpPr/>
          <p:nvPr/>
        </p:nvSpPr>
        <p:spPr>
          <a:xfrm>
            <a:off x="1750947" y="1533532"/>
            <a:ext cx="2647631" cy="313663"/>
          </a:xfrm>
          <a:prstGeom prst="wedgeRoundRectCallout">
            <a:avLst>
              <a:gd name="adj1" fmla="val -56741"/>
              <a:gd name="adj2" fmla="val 2777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8. Po nahrání bude obrázek označený.</a:t>
            </a:r>
          </a:p>
        </p:txBody>
      </p:sp>
    </p:spTree>
    <p:extLst>
      <p:ext uri="{BB962C8B-B14F-4D97-AF65-F5344CB8AC3E}">
        <p14:creationId xmlns:p14="http://schemas.microsoft.com/office/powerpoint/2010/main" val="667039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720F3F7-E093-D3A8-E660-5DC0BF7ED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14" y="0"/>
            <a:ext cx="11351172" cy="6858000"/>
          </a:xfrm>
          <a:prstGeom prst="rect">
            <a:avLst/>
          </a:prstGeom>
        </p:spPr>
      </p:pic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5867B493-F8FF-4B4C-B31A-04CECF6E3379}"/>
              </a:ext>
            </a:extLst>
          </p:cNvPr>
          <p:cNvSpPr/>
          <p:nvPr/>
        </p:nvSpPr>
        <p:spPr>
          <a:xfrm>
            <a:off x="5210502" y="2705434"/>
            <a:ext cx="5320862" cy="313663"/>
          </a:xfrm>
          <a:prstGeom prst="wedgeRoundRectCallout">
            <a:avLst>
              <a:gd name="adj1" fmla="val 58950"/>
              <a:gd name="adj2" fmla="val 3028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10. Klikněte na „Publikovat“, čímž se obrázek vypublikuje do veřejného prostoru.</a:t>
            </a:r>
          </a:p>
        </p:txBody>
      </p:sp>
    </p:spTree>
    <p:extLst>
      <p:ext uri="{BB962C8B-B14F-4D97-AF65-F5344CB8AC3E}">
        <p14:creationId xmlns:p14="http://schemas.microsoft.com/office/powerpoint/2010/main" val="139638395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261</Words>
  <Application>Microsoft Office PowerPoint</Application>
  <PresentationFormat>Širokoúhlá obrazovka</PresentationFormat>
  <Paragraphs>16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Montserrat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přidat obrázek do Galerie</dc:title>
  <dc:creator>Jan Šimek</dc:creator>
  <cp:lastModifiedBy>Jan Šimek</cp:lastModifiedBy>
  <cp:revision>16</cp:revision>
  <dcterms:created xsi:type="dcterms:W3CDTF">2022-01-10T16:01:44Z</dcterms:created>
  <dcterms:modified xsi:type="dcterms:W3CDTF">2023-02-12T09:43:55Z</dcterms:modified>
</cp:coreProperties>
</file>