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D22A4-2EB3-4B12-96AB-2B01DF119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B0E4BE-6FB2-482D-A77F-2CA0B1E43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B5221F-F9ED-4766-8ECA-8BC97AA0D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920DA0-8E2E-4FB9-8DA9-22357146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DD2790-4B8D-451C-99AD-65208445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460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2109B-6F8D-4B2E-9EDE-79B34EAE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5D82D0-D04C-4C76-AC8F-6C07910FD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78F1F6-D089-4F4F-B70F-1732AB7A4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682EF51-D5E6-43C8-87D6-087B9439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41A41B-2472-4003-9C9E-246D24C3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2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10B18C7-CD70-4294-8F2E-6555739DA3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0A53A2A-BA6C-46B8-859F-84C6358A1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43DF1-8E40-4935-B318-E2220A37C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B67BB5-6F56-472E-984C-2CC39E94C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D8180A-4877-4DAD-AE60-CCC7701E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34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91414C-D266-4018-998C-0377036B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8FE114-58CF-43D3-B858-448B69B45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F78266-9F8D-4CCD-8FD0-D03C677BD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CC0055-DF08-4B5C-BFDC-4A18C3E2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9991FD-0B5F-4B58-89E9-D4A32391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917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9512C-A1BD-4770-9421-AA30D753B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77B5413-FF99-4F50-8D1C-181C3F34E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19F62-7683-48BB-A984-571488599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7C9EE5-0C28-4434-B4FF-326D5F12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C84336-5BA2-4BC5-B6AC-B38F81078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77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A1934E-B54E-4C50-A4A4-70C314552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FA4B38-8BDB-4CD0-8799-BDC555CC1E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50E1AB7-AC79-4384-B07E-7E5DE1624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FE848D-7FE5-48C1-9B31-9D9DA118D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5BAB264-845A-4C94-94E2-9E22DB89E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202BB94-A9DE-4A81-832E-5525434B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75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0CAC-28E9-45D5-8C2C-CD1AC32A1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DD7225-CA6C-491C-86FA-B9D20BD0D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27BAE95-A837-45DF-A5D4-A2351AB13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9C638E-608F-4987-81C7-A51CF69FF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68FED3-EF76-4EA6-B644-34F8AA0AF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99ACA5A-B183-4B9C-A81E-E1F2F68BD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370B1D1-60C9-4F88-81A3-84E911D49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30FC71-9E92-42FF-AF3C-91F9676C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888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39BD55-709C-43B2-A2BE-B8BCFA09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3728D3B-8E5E-4397-AE95-E3BFC09CB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C72329-4211-4D28-A517-A4AE6BB0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3562D75-3A35-4618-8D94-4FCF2494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96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ACA6E9-72C7-4A5D-8FA1-061C28E6A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38B30BA-FF05-4BD3-8154-06DCE65C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FDC91A-73F8-40F3-8751-C6E5A75A6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17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B4F388-FF07-412D-9100-B85454D60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F00BDF-97B3-4AF8-8184-4FD1AC4D3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BDC9397-1061-46FB-AAA5-626F68007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116F68-D09D-4610-8E8F-05F3F995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60E0A97-755F-4DA8-82D2-3FAE1397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C59565-352B-4A47-B8CA-D142F658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70BDA4-1969-44FE-8FB3-A1468287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AB31663-64B1-4137-9C33-2F1BDB6161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7A509EF-190B-4989-8750-4C84F15B0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BC80374-B565-41F5-84FE-1539BE918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D4F735-4B67-4A0D-8C56-8BE7B01F7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92105F8-62B2-462E-9B62-BF4FD6EE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545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C4ED06-71C8-4A05-91D1-5475EDF6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91B0C94-AC57-45A6-8074-5C9B1739D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752D8-D053-46D5-A55D-0A43C2206C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A7C04-A3F5-481D-8DFB-D41C40D8C41D}" type="datetimeFigureOut">
              <a:rPr lang="cs-CZ" smtClean="0"/>
              <a:t>12.02.2023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368CB9-8F25-405C-97B1-1BE32C8F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C080378-9C34-4275-8664-3AE3207D6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C0255-E7E1-40D8-8384-7DEDFD2D9A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06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9CA7D496-78D6-152C-018E-530A73129122}"/>
              </a:ext>
            </a:extLst>
          </p:cNvPr>
          <p:cNvSpPr txBox="1">
            <a:spLocks/>
          </p:cNvSpPr>
          <p:nvPr/>
        </p:nvSpPr>
        <p:spPr>
          <a:xfrm>
            <a:off x="4037216" y="2852103"/>
            <a:ext cx="7833527" cy="7897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>
                <a:latin typeface="Montserrat" panose="00000500000000000000" pitchFamily="2" charset="-18"/>
              </a:rPr>
              <a:t>Nastavení kontaktů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18C283-43E2-4817-F133-38DC7D41D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0" y="1486865"/>
            <a:ext cx="3405672" cy="3405672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8A0818C7-00D9-2F94-10C6-80D197219BB4}"/>
              </a:ext>
            </a:extLst>
          </p:cNvPr>
          <p:cNvSpPr txBox="1"/>
          <p:nvPr/>
        </p:nvSpPr>
        <p:spPr>
          <a:xfrm>
            <a:off x="4206239" y="3800723"/>
            <a:ext cx="7664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/>
              <a:t>Kontakty se pou</a:t>
            </a:r>
            <a:r>
              <a:rPr lang="cs-CZ"/>
              <a:t>žívají na stránce </a:t>
            </a:r>
            <a:r>
              <a:rPr lang="en-US"/>
              <a:t>Kontakty a d</a:t>
            </a:r>
            <a:r>
              <a:rPr lang="cs-CZ"/>
              <a:t>ále pak na jednotlivých stránkách týmů. Kontakty se spravují centrálně, kdy se jednotlivým osobám s kontaktními údaji přiřazuje příslušnost pod</a:t>
            </a:r>
            <a:r>
              <a:rPr lang="en-US"/>
              <a:t> </a:t>
            </a:r>
            <a:r>
              <a:rPr lang="cs-CZ"/>
              <a:t>kategorie „Trenéři“ a</a:t>
            </a:r>
            <a:r>
              <a:rPr lang="en-US"/>
              <a:t>/</a:t>
            </a:r>
            <a:r>
              <a:rPr lang="cs-CZ"/>
              <a:t>nebo „Vedení klubu“.</a:t>
            </a:r>
          </a:p>
        </p:txBody>
      </p:sp>
    </p:spTree>
    <p:extLst>
      <p:ext uri="{BB962C8B-B14F-4D97-AF65-F5344CB8AC3E}">
        <p14:creationId xmlns:p14="http://schemas.microsoft.com/office/powerpoint/2010/main" val="142605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36246D3-0422-1D18-59F4-9A77919FF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013C478-4F7D-8200-A488-7711DB28EDFC}"/>
              </a:ext>
            </a:extLst>
          </p:cNvPr>
          <p:cNvSpPr/>
          <p:nvPr/>
        </p:nvSpPr>
        <p:spPr>
          <a:xfrm>
            <a:off x="1931139" y="3536068"/>
            <a:ext cx="228600" cy="25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491965" y="2598627"/>
            <a:ext cx="4733068" cy="438771"/>
          </a:xfrm>
          <a:prstGeom prst="wedgeRoundRectCallout">
            <a:avLst>
              <a:gd name="adj1" fmla="val -54768"/>
              <a:gd name="adj2" fmla="val 1806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13a. Pro změny v sekci „Vedení klubu“ na stránce klikněte na první levou ikonku pro editaci prvku „Personnel“.</a:t>
            </a:r>
          </a:p>
        </p:txBody>
      </p:sp>
    </p:spTree>
    <p:extLst>
      <p:ext uri="{BB962C8B-B14F-4D97-AF65-F5344CB8AC3E}">
        <p14:creationId xmlns:p14="http://schemas.microsoft.com/office/powerpoint/2010/main" val="2010601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47DA032-E834-3E64-08C0-5EDE73736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6230517" y="3444903"/>
            <a:ext cx="4733068" cy="697727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15a. V poli „Select Personel to Display“ vyberte všechny osoby, které chcete zobrazit v dané sekci na stránce. 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(</a:t>
            </a:r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Na klávesnici stiskněte SHIFT a myší se stisknutým SHIFTem naklikejte osoby.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endParaRPr lang="cs-CZ" sz="1000" i="1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95CE4BC-3865-B39C-18C4-385D7D1F4D5E}"/>
              </a:ext>
            </a:extLst>
          </p:cNvPr>
          <p:cNvSpPr/>
          <p:nvPr/>
        </p:nvSpPr>
        <p:spPr>
          <a:xfrm>
            <a:off x="6096000" y="2340997"/>
            <a:ext cx="4733068" cy="434008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14a. Pro sekci „Vedení klubu“ na stránce nechte v poli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 “Category” o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značenou kategorii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Vedení klubu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1240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DE7BC63-8BAC-EAE2-9315-B215834F1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6763735" y="5825359"/>
            <a:ext cx="4075058" cy="346841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16a.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Sje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ďte na konec okna a stiskněte tlačítko „Save Options“.</a:t>
            </a:r>
          </a:p>
        </p:txBody>
      </p:sp>
    </p:spTree>
    <p:extLst>
      <p:ext uri="{BB962C8B-B14F-4D97-AF65-F5344CB8AC3E}">
        <p14:creationId xmlns:p14="http://schemas.microsoft.com/office/powerpoint/2010/main" val="41038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5EC45116-D348-9461-785C-A1A9D403B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2" name="Ovál 1">
            <a:extLst>
              <a:ext uri="{FF2B5EF4-FFF2-40B4-BE49-F238E27FC236}">
                <a16:creationId xmlns:a16="http://schemas.microsoft.com/office/drawing/2014/main" id="{E013C478-4F7D-8200-A488-7711DB28EDFC}"/>
              </a:ext>
            </a:extLst>
          </p:cNvPr>
          <p:cNvSpPr/>
          <p:nvPr/>
        </p:nvSpPr>
        <p:spPr>
          <a:xfrm>
            <a:off x="1915236" y="4808277"/>
            <a:ext cx="228600" cy="252248"/>
          </a:xfrm>
          <a:prstGeom prst="ellipse">
            <a:avLst/>
          </a:prstGeom>
          <a:noFill/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476062" y="3870836"/>
            <a:ext cx="4733068" cy="438771"/>
          </a:xfrm>
          <a:prstGeom prst="wedgeRoundRectCallout">
            <a:avLst>
              <a:gd name="adj1" fmla="val -54768"/>
              <a:gd name="adj2" fmla="val 18068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13b. Pro změny v sekci „Trenéři“ na stránce klikněte na první levou ikonku pro editaci prvku „Personnel“.</a:t>
            </a:r>
          </a:p>
        </p:txBody>
      </p:sp>
    </p:spTree>
    <p:extLst>
      <p:ext uri="{BB962C8B-B14F-4D97-AF65-F5344CB8AC3E}">
        <p14:creationId xmlns:p14="http://schemas.microsoft.com/office/powerpoint/2010/main" val="2142918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0E384A1-33C7-7BCE-2C87-51F8C6C93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6230517" y="3444903"/>
            <a:ext cx="4733068" cy="697727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15b. V poli „Select Personel to Display“ vyberte všechny osoby, které chcete zobrazit v dané sekci na stránce. 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(</a:t>
            </a:r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Na klávesnici stiskněte SHIFT a myší se stisknutým SHIFTem naklikejte osoby.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)</a:t>
            </a:r>
            <a:endParaRPr lang="cs-CZ" sz="1000" i="1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4" name="Řečová bublina: obdélníkový bublinový popisek se zakulacenými rohy 3">
            <a:extLst>
              <a:ext uri="{FF2B5EF4-FFF2-40B4-BE49-F238E27FC236}">
                <a16:creationId xmlns:a16="http://schemas.microsoft.com/office/drawing/2014/main" id="{795CE4BC-3865-B39C-18C4-385D7D1F4D5E}"/>
              </a:ext>
            </a:extLst>
          </p:cNvPr>
          <p:cNvSpPr/>
          <p:nvPr/>
        </p:nvSpPr>
        <p:spPr>
          <a:xfrm>
            <a:off x="6096000" y="2340997"/>
            <a:ext cx="4733068" cy="434008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14b. Pro sekci „Trenéři“ na stránce nechte v poli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 “Category” o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značenou kategorii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Trenér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617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4CC999-8B93-AF20-3972-3BE867E9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6763735" y="5825359"/>
            <a:ext cx="4075058" cy="346841"/>
          </a:xfrm>
          <a:prstGeom prst="wedgeRoundRectCallout">
            <a:avLst>
              <a:gd name="adj1" fmla="val -56600"/>
              <a:gd name="adj2" fmla="val 2067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16b.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Sje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ďte na konec okna a stiskněte tlačítko „Save Options“.</a:t>
            </a:r>
          </a:p>
        </p:txBody>
      </p:sp>
    </p:spTree>
    <p:extLst>
      <p:ext uri="{BB962C8B-B14F-4D97-AF65-F5344CB8AC3E}">
        <p14:creationId xmlns:p14="http://schemas.microsoft.com/office/powerpoint/2010/main" val="4160407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E351C06-3996-6342-25B2-E157047C8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5455197" y="638503"/>
            <a:ext cx="4634734" cy="465082"/>
          </a:xfrm>
          <a:prstGeom prst="wedgeRoundRectCallout">
            <a:avLst>
              <a:gd name="adj1" fmla="val 57013"/>
              <a:gd name="adj2" fmla="val -2509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17. Nakonec stránku vypublikujete kliknutím na „Aktualizovat“. Tím se celá stránka vypublikuje a změny tak budou na webu viditelné.</a:t>
            </a:r>
          </a:p>
        </p:txBody>
      </p:sp>
    </p:spTree>
    <p:extLst>
      <p:ext uri="{BB962C8B-B14F-4D97-AF65-F5344CB8AC3E}">
        <p14:creationId xmlns:p14="http://schemas.microsoft.com/office/powerpoint/2010/main" val="3235333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07A690B-5568-B2D3-9F25-09FD6AA83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1503467" y="1954437"/>
            <a:ext cx="4038111" cy="323680"/>
          </a:xfrm>
          <a:prstGeom prst="wedgeRoundRectCallout">
            <a:avLst>
              <a:gd name="adj1" fmla="val -57478"/>
              <a:gd name="adj2" fmla="val 3953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1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Po přihlášení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klikn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ěte v levém menu na volbu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Personel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2753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A0B7AA8A-453A-93A1-8BC6-A346FF511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435415" y="1435753"/>
            <a:ext cx="2879347" cy="244853"/>
          </a:xfrm>
          <a:prstGeom prst="wedgeRoundRectCallout">
            <a:avLst>
              <a:gd name="adj1" fmla="val -19371"/>
              <a:gd name="adj2" fmla="val 9854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2. Zobrazí se seznam užívaných kontaktů.</a:t>
            </a: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33A7F820-C321-DE32-753F-F3D335A066F5}"/>
              </a:ext>
            </a:extLst>
          </p:cNvPr>
          <p:cNvSpPr/>
          <p:nvPr/>
        </p:nvSpPr>
        <p:spPr>
          <a:xfrm>
            <a:off x="2783102" y="955468"/>
            <a:ext cx="3799002" cy="244853"/>
          </a:xfrm>
          <a:prstGeom prst="wedgeRoundRectCallout">
            <a:avLst>
              <a:gd name="adj1" fmla="val -57204"/>
              <a:gd name="adj2" fmla="val -248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3. Pro založení nového kontaktu klikněte na „Add New“.</a:t>
            </a:r>
          </a:p>
        </p:txBody>
      </p:sp>
    </p:spTree>
    <p:extLst>
      <p:ext uri="{BB962C8B-B14F-4D97-AF65-F5344CB8AC3E}">
        <p14:creationId xmlns:p14="http://schemas.microsoft.com/office/powerpoint/2010/main" val="218510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CF8D6B2-6CBA-1189-78B1-6A6956CEF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5738192" y="5283270"/>
            <a:ext cx="3749566" cy="244853"/>
          </a:xfrm>
          <a:prstGeom prst="wedgeRoundRectCallout">
            <a:avLst>
              <a:gd name="adj1" fmla="val 64897"/>
              <a:gd name="adj2" fmla="val 427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(6)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Případně nahrajete fotografii osoby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 (nepovinn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é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).</a:t>
            </a:r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33A7F820-C321-DE32-753F-F3D335A066F5}"/>
              </a:ext>
            </a:extLst>
          </p:cNvPr>
          <p:cNvSpPr/>
          <p:nvPr/>
        </p:nvSpPr>
        <p:spPr>
          <a:xfrm>
            <a:off x="2877695" y="1223482"/>
            <a:ext cx="2458932" cy="244853"/>
          </a:xfrm>
          <a:prstGeom prst="wedgeRoundRectCallout">
            <a:avLst>
              <a:gd name="adj1" fmla="val -57204"/>
              <a:gd name="adj2" fmla="val -248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4. Vyplňte jméno a příjmení osoby.</a:t>
            </a:r>
          </a:p>
        </p:txBody>
      </p:sp>
      <p:sp>
        <p:nvSpPr>
          <p:cNvPr id="7" name="Řečová bublina: obdélníkový bublinový popisek se zakulacenými rohy 6">
            <a:extLst>
              <a:ext uri="{FF2B5EF4-FFF2-40B4-BE49-F238E27FC236}">
                <a16:creationId xmlns:a16="http://schemas.microsoft.com/office/drawing/2014/main" id="{8297B801-C396-A4AF-DE96-1B77F7AF5490}"/>
              </a:ext>
            </a:extLst>
          </p:cNvPr>
          <p:cNvSpPr/>
          <p:nvPr/>
        </p:nvSpPr>
        <p:spPr>
          <a:xfrm>
            <a:off x="3562185" y="3478894"/>
            <a:ext cx="6144210" cy="735297"/>
          </a:xfrm>
          <a:prstGeom prst="wedgeRoundRectCallout">
            <a:avLst>
              <a:gd name="adj1" fmla="val 54415"/>
              <a:gd name="adj2" fmla="val 1988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5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Zvolte, zda se jedn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á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o tren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éra nebo člena vedení klubu. </a:t>
            </a:r>
          </a:p>
          <a:p>
            <a:endParaRPr lang="cs-CZ" sz="1000" i="1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Pokud osoba zastává obě funkce, je nutné osobu nastavit 2x, jednou jako trenéra a jednou jako člena vedení. Podle tohoto příznaku se pak na dané stránce osoba zobrazí nebo nezobrazí v příslušné kategorii.</a:t>
            </a:r>
          </a:p>
        </p:txBody>
      </p:sp>
    </p:spTree>
    <p:extLst>
      <p:ext uri="{BB962C8B-B14F-4D97-AF65-F5344CB8AC3E}">
        <p14:creationId xmlns:p14="http://schemas.microsoft.com/office/powerpoint/2010/main" val="281147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2491F864-3907-2CAB-0F86-E74F9E48F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5114195" y="4433330"/>
            <a:ext cx="5373575" cy="723781"/>
          </a:xfrm>
          <a:prstGeom prst="wedgeRoundRectCallout">
            <a:avLst>
              <a:gd name="adj1" fmla="val -58383"/>
              <a:gd name="adj2" fmla="val -248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8. Do pole „Excerpt“ zadejte telefonní číslo a e-mailovou adresu.</a:t>
            </a: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Aby e-mailová adresa byla na stránce jako klikatelný odkaz, 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z</a:t>
            </a:r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adejte ji ve formátu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 tohoto p</a:t>
            </a:r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ří</a:t>
            </a:r>
            <a:r>
              <a:rPr lang="en-US" sz="800" i="1">
                <a:solidFill>
                  <a:schemeClr val="tx1"/>
                </a:solidFill>
                <a:latin typeface="Montserrat" panose="00000500000000000000" pitchFamily="2" charset="-18"/>
              </a:rPr>
              <a:t>kladu:</a:t>
            </a:r>
            <a:endParaRPr lang="cs-CZ" sz="800" i="1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en-US" sz="800" i="1">
                <a:solidFill>
                  <a:srgbClr val="0070C0"/>
                </a:solidFill>
                <a:latin typeface="Montserrat" panose="00000500000000000000" pitchFamily="2" charset="-18"/>
              </a:rPr>
              <a:t>&lt;a href = "mailto: </a:t>
            </a:r>
            <a:r>
              <a:rPr lang="en-US" sz="800" b="1" i="1">
                <a:solidFill>
                  <a:srgbClr val="0070C0"/>
                </a:solidFill>
                <a:latin typeface="Montserrat" panose="00000500000000000000" pitchFamily="2" charset="-18"/>
              </a:rPr>
              <a:t>medamedved783@seznam.cz</a:t>
            </a:r>
            <a:r>
              <a:rPr lang="en-US" sz="800" i="1">
                <a:solidFill>
                  <a:srgbClr val="0070C0"/>
                </a:solidFill>
                <a:latin typeface="Montserrat" panose="00000500000000000000" pitchFamily="2" charset="-18"/>
              </a:rPr>
              <a:t>"&gt;</a:t>
            </a:r>
            <a:r>
              <a:rPr lang="en-US" sz="800" b="1" i="1">
                <a:solidFill>
                  <a:srgbClr val="0070C0"/>
                </a:solidFill>
                <a:latin typeface="Montserrat" panose="00000500000000000000" pitchFamily="2" charset="-18"/>
              </a:rPr>
              <a:t>medamedved783@seznam.cz</a:t>
            </a:r>
            <a:r>
              <a:rPr lang="en-US" sz="800" i="1">
                <a:solidFill>
                  <a:srgbClr val="0070C0"/>
                </a:solidFill>
                <a:latin typeface="Montserrat" panose="00000500000000000000" pitchFamily="2" charset="-18"/>
              </a:rPr>
              <a:t>&lt;/a&gt;</a:t>
            </a:r>
            <a:endParaRPr lang="cs-CZ" sz="800" i="1">
              <a:solidFill>
                <a:srgbClr val="0070C0"/>
              </a:solidFill>
              <a:latin typeface="Montserrat" panose="00000500000000000000" pitchFamily="2" charset="-18"/>
            </a:endParaRPr>
          </a:p>
        </p:txBody>
      </p:sp>
      <p:sp>
        <p:nvSpPr>
          <p:cNvPr id="2" name="Řečová bublina: obdélníkový bublinový popisek se zakulacenými rohy 1">
            <a:extLst>
              <a:ext uri="{FF2B5EF4-FFF2-40B4-BE49-F238E27FC236}">
                <a16:creationId xmlns:a16="http://schemas.microsoft.com/office/drawing/2014/main" id="{33A7F820-C321-DE32-753F-F3D335A066F5}"/>
              </a:ext>
            </a:extLst>
          </p:cNvPr>
          <p:cNvSpPr/>
          <p:nvPr/>
        </p:nvSpPr>
        <p:spPr>
          <a:xfrm>
            <a:off x="2775217" y="3935151"/>
            <a:ext cx="5430734" cy="244853"/>
          </a:xfrm>
          <a:prstGeom prst="wedgeRoundRectCallout">
            <a:avLst>
              <a:gd name="adj1" fmla="val -57204"/>
              <a:gd name="adj2" fmla="val -248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7. Do pole „Position“ vyplňte funkci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/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titul osoby. Např. „Trenér mužů A“ apod.</a:t>
            </a:r>
          </a:p>
        </p:txBody>
      </p:sp>
    </p:spTree>
    <p:extLst>
      <p:ext uri="{BB962C8B-B14F-4D97-AF65-F5344CB8AC3E}">
        <p14:creationId xmlns:p14="http://schemas.microsoft.com/office/powerpoint/2010/main" val="72518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5728419E-F636-E227-27D2-FA9D986CB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8629275" y="2930735"/>
            <a:ext cx="2043774" cy="244853"/>
          </a:xfrm>
          <a:prstGeom prst="wedgeRoundRectCallout">
            <a:avLst>
              <a:gd name="adj1" fmla="val 64897"/>
              <a:gd name="adj2" fmla="val 4275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9. Klikněte na „Aktualizovat“</a:t>
            </a:r>
          </a:p>
        </p:txBody>
      </p:sp>
    </p:spTree>
    <p:extLst>
      <p:ext uri="{BB962C8B-B14F-4D97-AF65-F5344CB8AC3E}">
        <p14:creationId xmlns:p14="http://schemas.microsoft.com/office/powerpoint/2010/main" val="246748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C60C95B-C743-B320-BCB8-EE434414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14" y="0"/>
            <a:ext cx="11351172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664921" y="2253982"/>
            <a:ext cx="6463176" cy="958345"/>
          </a:xfrm>
          <a:prstGeom prst="wedgeRoundRectCallout">
            <a:avLst>
              <a:gd name="adj1" fmla="val -58041"/>
              <a:gd name="adj2" fmla="val -206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10. Následně je třeba nový kontakt propsat do příslušné stránky, např.  Do stránky „Kontakty“.</a:t>
            </a: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V levém menu klikněte na „Stránky“ a v následném podmenu na „Přehled stránek“.</a:t>
            </a: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r>
              <a:rPr lang="cs-CZ" sz="800" i="1">
                <a:solidFill>
                  <a:schemeClr val="tx1"/>
                </a:solidFill>
                <a:latin typeface="Montserrat" panose="00000500000000000000" pitchFamily="2" charset="-18"/>
              </a:rPr>
              <a:t>Pokud pouze měníte údaje existující osoby, automaticky se do stránky propíšou a nemusíte dále nic dělat.</a:t>
            </a:r>
          </a:p>
          <a:p>
            <a:endParaRPr lang="cs-CZ" sz="1000" i="1">
              <a:solidFill>
                <a:schemeClr val="tx1"/>
              </a:solidFill>
              <a:latin typeface="Montserrat" panose="00000500000000000000" pitchFamily="2" charset="-18"/>
            </a:endParaRPr>
          </a:p>
          <a:p>
            <a:endParaRPr lang="cs-CZ" sz="1000">
              <a:solidFill>
                <a:schemeClr val="tx1"/>
              </a:solidFill>
              <a:latin typeface="Montserrat" panose="00000500000000000000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35267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08D7BA8-6EB7-7AA0-1CFF-8F95D5FA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2569780" y="3223562"/>
            <a:ext cx="5305096" cy="284266"/>
          </a:xfrm>
          <a:prstGeom prst="wedgeRoundRectCallout">
            <a:avLst>
              <a:gd name="adj1" fmla="val -58041"/>
              <a:gd name="adj2" fmla="val -2061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11. Klikněte na název stránky. V tomto případě na stránku s názvem „Kontakt“.</a:t>
            </a:r>
          </a:p>
        </p:txBody>
      </p:sp>
    </p:spTree>
    <p:extLst>
      <p:ext uri="{BB962C8B-B14F-4D97-AF65-F5344CB8AC3E}">
        <p14:creationId xmlns:p14="http://schemas.microsoft.com/office/powerpoint/2010/main" val="299368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E77472A3-6A44-A9F2-944C-EB95A1BA8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5" name="Řečová bublina: obdélníkový bublinový popisek se zakulacenými rohy 4">
            <a:extLst>
              <a:ext uri="{FF2B5EF4-FFF2-40B4-BE49-F238E27FC236}">
                <a16:creationId xmlns:a16="http://schemas.microsoft.com/office/drawing/2014/main" id="{5867B493-F8FF-4B4C-B31A-04CECF6E3379}"/>
              </a:ext>
            </a:extLst>
          </p:cNvPr>
          <p:cNvSpPr/>
          <p:nvPr/>
        </p:nvSpPr>
        <p:spPr>
          <a:xfrm>
            <a:off x="129278" y="2781099"/>
            <a:ext cx="7829978" cy="502790"/>
          </a:xfrm>
          <a:prstGeom prst="wedgeRoundRectCallout">
            <a:avLst>
              <a:gd name="adj1" fmla="val -25538"/>
              <a:gd name="adj2" fmla="val 10356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12a. Otevře se editační mód stránky. Sjeďte do spodní části, kde jsou kontakty v kategoriích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“Vede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ní klubu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a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“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Trenéři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”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. </a:t>
            </a:r>
          </a:p>
          <a:p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      Najeďte nad ně myší. Tím se zobrazí prvky objektu 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‘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Personnel</a:t>
            </a:r>
            <a:r>
              <a:rPr lang="en-US" sz="1000">
                <a:solidFill>
                  <a:schemeClr val="tx1"/>
                </a:solidFill>
                <a:latin typeface="Montserrat" panose="00000500000000000000" pitchFamily="2" charset="-18"/>
              </a:rPr>
              <a:t>’</a:t>
            </a:r>
            <a:r>
              <a:rPr lang="cs-CZ" sz="1000">
                <a:solidFill>
                  <a:schemeClr val="tx1"/>
                </a:solidFill>
                <a:latin typeface="Montserrat" panose="00000500000000000000" pitchFamily="2" charset="-18"/>
              </a:rPr>
              <a:t>, který spravuje kontaktní osoby.</a:t>
            </a:r>
          </a:p>
        </p:txBody>
      </p:sp>
    </p:spTree>
    <p:extLst>
      <p:ext uri="{BB962C8B-B14F-4D97-AF65-F5344CB8AC3E}">
        <p14:creationId xmlns:p14="http://schemas.microsoft.com/office/powerpoint/2010/main" val="5397265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571</Words>
  <Application>Microsoft Office PowerPoint</Application>
  <PresentationFormat>Širokoúhlá obrazovka</PresentationFormat>
  <Paragraphs>33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přidat obrázek do Galerie</dc:title>
  <dc:creator>Jan Šimek</dc:creator>
  <cp:lastModifiedBy>Jan Šimek</cp:lastModifiedBy>
  <cp:revision>33</cp:revision>
  <dcterms:created xsi:type="dcterms:W3CDTF">2022-01-10T16:01:44Z</dcterms:created>
  <dcterms:modified xsi:type="dcterms:W3CDTF">2023-02-12T09:40:32Z</dcterms:modified>
</cp:coreProperties>
</file>